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9598"/>
    <a:srgbClr val="77787B"/>
    <a:srgbClr val="006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3" autoAdjust="0"/>
  </p:normalViewPr>
  <p:slideViewPr>
    <p:cSldViewPr>
      <p:cViewPr>
        <p:scale>
          <a:sx n="80" d="100"/>
          <a:sy n="80" d="100"/>
        </p:scale>
        <p:origin x="-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C69B083-2B63-4A44-BAEF-7E0AA99F0E98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CD25D56-972D-4858-A597-F17BDC2F0C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31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03F72-DAA0-43CF-86A7-EEB589A4CDE6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D74DE-EBB1-4A6C-81FD-9843714B06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20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190630"/>
            <a:ext cx="4000496" cy="566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1470025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4214842" cy="2857520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5110996"/>
            <a:ext cx="714380" cy="83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5143512"/>
            <a:ext cx="762000" cy="8096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12605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038600" cy="512605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4040188" cy="1174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000108"/>
            <a:ext cx="4041775" cy="1174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43760" y="4857760"/>
            <a:ext cx="200024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85804" y="285728"/>
            <a:ext cx="8229600" cy="654032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Amor Sans Pro" pitchFamily="50" charset="-18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285728"/>
          </a:xfrm>
          <a:prstGeom prst="rect">
            <a:avLst/>
          </a:prstGeom>
          <a:solidFill>
            <a:srgbClr val="939598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" y="0"/>
            <a:ext cx="214282" cy="571480"/>
          </a:xfrm>
          <a:prstGeom prst="rect">
            <a:avLst/>
          </a:prstGeom>
          <a:solidFill>
            <a:srgbClr val="006FBA">
              <a:alpha val="7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" name="Obrázek 8" descr="logo"/>
          <p:cNvPicPr/>
          <p:nvPr/>
        </p:nvPicPr>
        <p:blipFill>
          <a:blip r:embed="rId14" cstate="print">
            <a:grayscl/>
          </a:blip>
          <a:srcRect/>
          <a:stretch>
            <a:fillRect/>
          </a:stretch>
        </p:blipFill>
        <p:spPr bwMode="auto">
          <a:xfrm>
            <a:off x="8929718" y="34290"/>
            <a:ext cx="180000" cy="1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mor Sans Pro" pitchFamily="50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SzPct val="100000"/>
        <a:buFont typeface="Wingdings" pitchFamily="2" charset="2"/>
        <a:buChar char="§"/>
        <a:defRPr sz="32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Calibri" pitchFamily="34" charset="0"/>
        <a:buChar char="‐"/>
        <a:defRPr sz="24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Calibri" pitchFamily="34" charset="0"/>
        <a:buChar char="‐"/>
        <a:defRPr sz="20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alibri" pitchFamily="34" charset="0"/>
        <a:buChar char="‐"/>
        <a:defRPr sz="20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Profil uživatele a personalizace </a:t>
            </a:r>
            <a:endParaRPr lang="cs-CZ" b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3861048"/>
            <a:ext cx="4214842" cy="2068282"/>
          </a:xfrm>
        </p:spPr>
        <p:txBody>
          <a:bodyPr>
            <a:normAutofit/>
          </a:bodyPr>
          <a:lstStyle/>
          <a:p>
            <a:r>
              <a:rPr lang="en-US" dirty="0" err="1" smtClean="0"/>
              <a:t>Petr</a:t>
            </a:r>
            <a:r>
              <a:rPr lang="en-US" dirty="0" smtClean="0"/>
              <a:t> </a:t>
            </a:r>
            <a:r>
              <a:rPr lang="cs-CZ" dirty="0" smtClean="0"/>
              <a:t>Šaloun</a:t>
            </a:r>
            <a:endParaRPr lang="en-US" dirty="0" smtClean="0"/>
          </a:p>
          <a:p>
            <a:r>
              <a:rPr lang="cs-CZ" dirty="0" smtClean="0"/>
              <a:t>VŠB-T</a:t>
            </a:r>
            <a:r>
              <a:rPr lang="en-US" dirty="0" err="1" smtClean="0"/>
              <a:t>echnick</a:t>
            </a:r>
            <a:r>
              <a:rPr lang="cs-CZ" dirty="0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univerzita</a:t>
            </a:r>
            <a:r>
              <a:rPr lang="en-US" dirty="0" smtClean="0"/>
              <a:t> </a:t>
            </a:r>
            <a:r>
              <a:rPr lang="cs-CZ" dirty="0" smtClean="0"/>
              <a:t>Ostrava</a:t>
            </a:r>
            <a:br>
              <a:rPr lang="cs-CZ" dirty="0" smtClean="0"/>
            </a:br>
            <a:r>
              <a:rPr lang="cs-CZ" dirty="0" smtClean="0"/>
              <a:t>FEI, katedra informatiky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cs-CZ" sz="3200" b="1" dirty="0"/>
              <a:t>Shromažďování informací o uživatelích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První fáze profilovacích technik shromažďuje informace o jednotlivých uživatelích. </a:t>
            </a:r>
            <a:endParaRPr lang="cs-CZ" dirty="0" smtClean="0"/>
          </a:p>
          <a:p>
            <a:r>
              <a:rPr lang="cs-CZ" dirty="0" smtClean="0"/>
              <a:t>Tyto systémy musí být </a:t>
            </a:r>
            <a:r>
              <a:rPr lang="cs-CZ" dirty="0"/>
              <a:t>schopné jednoznačně identifikovat uživatele</a:t>
            </a:r>
            <a:r>
              <a:rPr lang="cs-CZ" dirty="0" smtClean="0"/>
              <a:t>.</a:t>
            </a:r>
          </a:p>
          <a:p>
            <a:r>
              <a:rPr lang="cs-CZ" dirty="0"/>
              <a:t>Shromážděné informace </a:t>
            </a:r>
            <a:r>
              <a:rPr lang="cs-CZ" dirty="0" smtClean="0"/>
              <a:t>získávány </a:t>
            </a:r>
            <a:r>
              <a:rPr lang="cs-CZ" dirty="0"/>
              <a:t>přímo od uživatele (jeho zadáním) nebo pomocí softwarového agenta. </a:t>
            </a:r>
            <a:endParaRPr lang="cs-CZ" dirty="0" smtClean="0"/>
          </a:p>
          <a:p>
            <a:r>
              <a:rPr lang="cs-CZ" dirty="0" smtClean="0"/>
              <a:t>Informace shromážděny v </a:t>
            </a:r>
            <a:r>
              <a:rPr lang="cs-CZ" dirty="0"/>
              <a:t>uživatelově klientském počítači/zařízení nebo na straně serveru.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2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spcBef>
                <a:spcPct val="0"/>
              </a:spcBef>
            </a:pPr>
            <a:r>
              <a:rPr lang="cs-CZ" sz="3200" b="1" dirty="0"/>
              <a:t>Metody identifikace uživatelů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ět </a:t>
            </a:r>
            <a:r>
              <a:rPr lang="cs-CZ" dirty="0"/>
              <a:t>základních přístupů identifikace </a:t>
            </a:r>
            <a:r>
              <a:rPr lang="cs-CZ" dirty="0" smtClean="0"/>
              <a:t>uživatelů:</a:t>
            </a:r>
          </a:p>
          <a:p>
            <a:r>
              <a:rPr lang="cs-CZ" sz="3000" dirty="0"/>
              <a:t>softwaroví </a:t>
            </a:r>
            <a:r>
              <a:rPr lang="cs-CZ" sz="3000" dirty="0" smtClean="0"/>
              <a:t>agenti</a:t>
            </a:r>
          </a:p>
          <a:p>
            <a:r>
              <a:rPr lang="cs-CZ" sz="3000" dirty="0"/>
              <a:t>l</a:t>
            </a:r>
            <a:r>
              <a:rPr lang="cs-CZ" sz="3000" dirty="0" smtClean="0"/>
              <a:t>oginy</a:t>
            </a:r>
          </a:p>
          <a:p>
            <a:r>
              <a:rPr lang="cs-CZ" sz="3000" dirty="0"/>
              <a:t>rozšířené proxy </a:t>
            </a:r>
            <a:r>
              <a:rPr lang="cs-CZ" sz="3000" dirty="0" smtClean="0"/>
              <a:t>servery</a:t>
            </a:r>
            <a:endParaRPr lang="cs-CZ" sz="3000" dirty="0"/>
          </a:p>
          <a:p>
            <a:r>
              <a:rPr lang="cs-CZ" sz="3000" dirty="0" smtClean="0"/>
              <a:t>cookies </a:t>
            </a:r>
            <a:r>
              <a:rPr lang="cs-CZ" sz="3000" dirty="0"/>
              <a:t>nevyžadují žádnou akci na straně uživatele - nejjednodušší a nejčastěji používané</a:t>
            </a:r>
            <a:r>
              <a:rPr lang="cs-CZ" sz="3000" dirty="0" smtClean="0"/>
              <a:t>.</a:t>
            </a:r>
          </a:p>
          <a:p>
            <a:r>
              <a:rPr lang="cs-CZ" sz="3000" dirty="0" smtClean="0"/>
              <a:t>session</a:t>
            </a:r>
          </a:p>
        </p:txBody>
      </p:sp>
    </p:spTree>
    <p:extLst>
      <p:ext uri="{BB962C8B-B14F-4D97-AF65-F5344CB8AC3E}">
        <p14:creationId xmlns:p14="http://schemas.microsoft.com/office/powerpoint/2010/main" val="39527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spcBef>
                <a:spcPct val="0"/>
              </a:spcBef>
            </a:pPr>
            <a:r>
              <a:rPr lang="cs-CZ" sz="3200" b="1" dirty="0"/>
              <a:t>Metody pro shromažďování informací o uživatelích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Explicitní </a:t>
            </a:r>
            <a:r>
              <a:rPr lang="cs-CZ" dirty="0"/>
              <a:t>sběr </a:t>
            </a:r>
            <a:r>
              <a:rPr lang="cs-CZ" dirty="0" smtClean="0"/>
              <a:t>informací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Implicitní </a:t>
            </a:r>
            <a:r>
              <a:rPr lang="cs-CZ" dirty="0"/>
              <a:t>sběr informací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6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l" rtl="0">
              <a:spcBef>
                <a:spcPct val="0"/>
              </a:spcBef>
            </a:pPr>
            <a:r>
              <a:rPr lang="cs-CZ" sz="3200" b="1" dirty="0"/>
              <a:t>Explicitní sběr informací o uživateli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</a:t>
            </a:r>
            <a:r>
              <a:rPr lang="cs-CZ" dirty="0" smtClean="0"/>
              <a:t>asto </a:t>
            </a:r>
            <a:r>
              <a:rPr lang="cs-CZ" dirty="0"/>
              <a:t>nazývaný také jako explicitní uživatelská zpětná vazba – </a:t>
            </a:r>
            <a:r>
              <a:rPr lang="cs-CZ" dirty="0" smtClean="0"/>
              <a:t>feedback.</a:t>
            </a:r>
          </a:p>
          <a:p>
            <a:r>
              <a:rPr lang="cs-CZ" dirty="0"/>
              <a:t>P</a:t>
            </a:r>
            <a:r>
              <a:rPr lang="cs-CZ" dirty="0" smtClean="0"/>
              <a:t>racuje </a:t>
            </a:r>
            <a:r>
              <a:rPr lang="cs-CZ" dirty="0"/>
              <a:t>s personálními informace, které vložil uživatel, nejčastěji pomocí HTML formulářů</a:t>
            </a:r>
            <a:r>
              <a:rPr lang="cs-CZ" dirty="0" smtClean="0"/>
              <a:t>.</a:t>
            </a:r>
          </a:p>
          <a:p>
            <a:r>
              <a:rPr lang="cs-CZ" dirty="0"/>
              <a:t>Shromážděná data mohou obsahovat informace jako datum narození, rodinný stav, práce nebo osobní zájmy. </a:t>
            </a:r>
            <a:endParaRPr lang="cs-CZ" dirty="0" smtClean="0"/>
          </a:p>
          <a:p>
            <a:r>
              <a:rPr lang="cs-CZ" dirty="0" smtClean="0"/>
              <a:t>Stinná stránka - </a:t>
            </a:r>
            <a:r>
              <a:rPr lang="cs-CZ" dirty="0"/>
              <a:t>je nutné, aby byl uživatel ochotný něco vyplňovat.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1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 algn="l" rtl="0">
              <a:spcBef>
                <a:spcPct val="0"/>
              </a:spcBef>
            </a:pPr>
            <a:r>
              <a:rPr lang="cs-CZ" sz="3200" b="1" dirty="0"/>
              <a:t>Implicitní sběr informací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cs-CZ" dirty="0" smtClean="0"/>
              <a:t>mplicitní </a:t>
            </a:r>
            <a:r>
              <a:rPr lang="cs-CZ" dirty="0"/>
              <a:t>uživatelská zpětná vazba – feedback</a:t>
            </a:r>
            <a:r>
              <a:rPr lang="cs-CZ" dirty="0" smtClean="0"/>
              <a:t>.</a:t>
            </a:r>
          </a:p>
          <a:p>
            <a:r>
              <a:rPr lang="cs-CZ" dirty="0"/>
              <a:t>B</a:t>
            </a:r>
            <a:r>
              <a:rPr lang="cs-CZ" dirty="0" smtClean="0"/>
              <a:t>ěhem </a:t>
            </a:r>
            <a:r>
              <a:rPr lang="cs-CZ" dirty="0"/>
              <a:t>procesu vytváření profilu není potřeba žádná další aktivita od uživatele</a:t>
            </a:r>
            <a:r>
              <a:rPr lang="cs-CZ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Obrovský </a:t>
            </a:r>
            <a:r>
              <a:rPr lang="cs-CZ" dirty="0"/>
              <a:t>nárůst v přístupech k reprezentaci, konstrukci a používání uživatelských profilů. </a:t>
            </a:r>
            <a:endParaRPr lang="cs-CZ" dirty="0" smtClean="0"/>
          </a:p>
          <a:p>
            <a:r>
              <a:rPr lang="cs-CZ" dirty="0"/>
              <a:t>Tyto technologie jsou klíčové pro poskytování přesných, personalizovaných informačních služeb. </a:t>
            </a:r>
            <a:endParaRPr lang="cs-CZ" dirty="0" smtClean="0"/>
          </a:p>
          <a:p>
            <a:r>
              <a:rPr lang="cs-CZ" smtClean="0"/>
              <a:t>Implicitně </a:t>
            </a:r>
            <a:r>
              <a:rPr lang="cs-CZ" dirty="0"/>
              <a:t>vytvořené profily méně obtěžují uživatele a v některých může být schopen adekvátně zachytit uživatelovy zájmy.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2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145</Words>
  <Application>Microsoft Office PowerPoint</Application>
  <PresentationFormat>Předvádění na obrazovce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Profil uživatele a personalizace </vt:lpstr>
      <vt:lpstr>Shromažďování informací o uživatelích </vt:lpstr>
      <vt:lpstr>Metody identifikace uživatelů </vt:lpstr>
      <vt:lpstr>Metody pro shromažďování informací o uživatelích </vt:lpstr>
      <vt:lpstr>Explicitní sběr informací o uživateli </vt:lpstr>
      <vt:lpstr>Implicitní sběr informací </vt:lpstr>
      <vt:lpstr>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Michal Radecký</dc:creator>
  <cp:lastModifiedBy>Lenička</cp:lastModifiedBy>
  <cp:revision>190</cp:revision>
  <dcterms:modified xsi:type="dcterms:W3CDTF">2012-10-27T12:57:48Z</dcterms:modified>
</cp:coreProperties>
</file>